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21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2362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Introducción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49007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presentación explorará las siguientes herramientas: Google Handwriting Input, ArtBreeder, DeepStyle de Google, Proyecto SRGAN y AlphaZero de DeepMind. Se proporcionarán descripciones detalladas, ejemplos de uso y ventajas y desventajas de cada una.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336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541288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516999"/>
            <a:ext cx="428375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Nathalia </a:t>
            </a:r>
            <a:r>
              <a:rPr lang="en-US" sz="2187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Quintana</a:t>
            </a:r>
            <a:r>
              <a:rPr lang="en-US" sz="218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187" b="1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Alarcón</a:t>
            </a:r>
            <a:endParaRPr lang="en-US" sz="2187" b="1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</a:rPr>
              <a:t>Jenny Fernanda Díaz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</a:rPr>
              <a:t>José Daniel </a:t>
            </a:r>
            <a:r>
              <a:rPr lang="en-US" sz="2187" b="1">
                <a:solidFill>
                  <a:srgbClr val="EEEFF5"/>
                </a:solidFill>
                <a:latin typeface="Montserrat" pitchFamily="34" charset="0"/>
              </a:rPr>
              <a:t>Artunduaga</a:t>
            </a:r>
            <a:endParaRPr lang="en-US" sz="2187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760220" y="1695926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Handwriting Input: ¿Qué es y cómo funciona?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64009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Reconocimiento de Escritura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556641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Handwriting Input permite a los usuarios escribir a mano en sus dispositivos móviles y convertir la escritura en texto digital.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36400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Multiplataforma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4209455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herramienta es compatible con varios idiomas y se integra con una variedad de aplicaciones y plataformas.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3640098"/>
            <a:ext cx="3001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Reconocimiento Preciso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4209455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 algoritmos avanzados para reconocer con precisión la escritura a mano y mejorar la experiencia del usuario.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6847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ArtBreeder: ¿Qué es y cómo funciona?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40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4681776" y="3105745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0393"/>
            <a:ext cx="36803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Arte Colaborativo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0810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 permite a los usuarios generar y explorar impresionantes obras de arte colaborativas combinando diferentes elementos visuales.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640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9411652" y="3105745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03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Mezcla y Edición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62081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pueden mezclar y editar diferentes imágenes para crear nuevas variaciones estéticas de forma rápida y sencilla.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9358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4650700" y="5835253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99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Comunidad Creativa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35031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plataforma fomenta la colaboración y permite a los artistas explorar y expandir sus habilidades creativas.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644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86232" y="2518529"/>
            <a:ext cx="8257818" cy="1032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en-US" sz="3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DeepStyle de Google: ¿Qué es y cómo funciona?</a:t>
            </a:r>
            <a:endParaRPr lang="en-US" sz="3251" dirty="0"/>
          </a:p>
        </p:txBody>
      </p:sp>
      <p:sp>
        <p:nvSpPr>
          <p:cNvPr id="6" name="Shape 3"/>
          <p:cNvSpPr/>
          <p:nvPr/>
        </p:nvSpPr>
        <p:spPr>
          <a:xfrm>
            <a:off x="3396734" y="3798451"/>
            <a:ext cx="74295" cy="3977521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7" name="Shape 4"/>
          <p:cNvSpPr/>
          <p:nvPr/>
        </p:nvSpPr>
        <p:spPr>
          <a:xfrm>
            <a:off x="3619679" y="4075986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Shape 5"/>
          <p:cNvSpPr/>
          <p:nvPr/>
        </p:nvSpPr>
        <p:spPr>
          <a:xfrm>
            <a:off x="3248085" y="3927396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3390007" y="3958352"/>
            <a:ext cx="87749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51" dirty="0"/>
          </a:p>
        </p:txBody>
      </p:sp>
      <p:sp>
        <p:nvSpPr>
          <p:cNvPr id="10" name="Text 7"/>
          <p:cNvSpPr/>
          <p:nvPr/>
        </p:nvSpPr>
        <p:spPr>
          <a:xfrm>
            <a:off x="4342209" y="3963591"/>
            <a:ext cx="239970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Transformación Estilística</a:t>
            </a:r>
            <a:endParaRPr lang="en-US" sz="1626" dirty="0"/>
          </a:p>
        </p:txBody>
      </p:sp>
      <p:sp>
        <p:nvSpPr>
          <p:cNvPr id="11" name="Text 8"/>
          <p:cNvSpPr/>
          <p:nvPr/>
        </p:nvSpPr>
        <p:spPr>
          <a:xfrm>
            <a:off x="4342209" y="4320659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emplea redes neuronales para transformar imágenes, aplicando estilos artísticos y creando sorprendentes reinterpretaciones visuales.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3619679" y="5456873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Shape 10"/>
          <p:cNvSpPr/>
          <p:nvPr/>
        </p:nvSpPr>
        <p:spPr>
          <a:xfrm>
            <a:off x="3248085" y="5308283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3364528" y="5339239"/>
            <a:ext cx="138708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51" dirty="0"/>
          </a:p>
        </p:txBody>
      </p:sp>
      <p:sp>
        <p:nvSpPr>
          <p:cNvPr id="15" name="Text 12"/>
          <p:cNvSpPr/>
          <p:nvPr/>
        </p:nvSpPr>
        <p:spPr>
          <a:xfrm>
            <a:off x="4342209" y="5344478"/>
            <a:ext cx="2369582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Experimentación Creativa</a:t>
            </a:r>
            <a:endParaRPr lang="en-US" sz="1626" dirty="0"/>
          </a:p>
        </p:txBody>
      </p:sp>
      <p:sp>
        <p:nvSpPr>
          <p:cNvPr id="16" name="Text 13"/>
          <p:cNvSpPr/>
          <p:nvPr/>
        </p:nvSpPr>
        <p:spPr>
          <a:xfrm>
            <a:off x="4342209" y="5701546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pueden experimentar con diferentes estilos artísticos y aplicarlos a sus propias imágenes, abriendo nuevas posibilidades creativas.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3619679" y="6837759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Shape 15"/>
          <p:cNvSpPr/>
          <p:nvPr/>
        </p:nvSpPr>
        <p:spPr>
          <a:xfrm>
            <a:off x="3248085" y="6689169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9" name="Text 16"/>
          <p:cNvSpPr/>
          <p:nvPr/>
        </p:nvSpPr>
        <p:spPr>
          <a:xfrm>
            <a:off x="3366909" y="6720126"/>
            <a:ext cx="13382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51" dirty="0"/>
          </a:p>
        </p:txBody>
      </p:sp>
      <p:sp>
        <p:nvSpPr>
          <p:cNvPr id="20" name="Text 17"/>
          <p:cNvSpPr/>
          <p:nvPr/>
        </p:nvSpPr>
        <p:spPr>
          <a:xfrm>
            <a:off x="4342209" y="6725364"/>
            <a:ext cx="2198727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Calidad Visual Avanzada</a:t>
            </a:r>
            <a:endParaRPr lang="en-US" sz="1626" dirty="0"/>
          </a:p>
        </p:txBody>
      </p:sp>
      <p:sp>
        <p:nvSpPr>
          <p:cNvPr id="21" name="Text 18"/>
          <p:cNvSpPr/>
          <p:nvPr/>
        </p:nvSpPr>
        <p:spPr>
          <a:xfrm>
            <a:off x="4342209" y="7082433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herramienta produce resultados de alta calidad, manteniendo la fidelidad de las imágenes originales mientras aplica transformaciones artísticas.</a:t>
            </a:r>
            <a:endParaRPr lang="en-US" sz="130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1760220" y="1898809"/>
            <a:ext cx="107164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Proyecto SRGAN: ¿Qué es y cómo funciona?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982391" y="3148608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Super-Resolución Avanzada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982391" y="3976211"/>
            <a:ext cx="31108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Proyecto SRGAN utiliza redes generativas adversariales para lograr una super-resolución de imágenes con detalles asombrosos.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37597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5759768" y="3148608"/>
            <a:ext cx="29645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de Calidad Visual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59768" y="3629025"/>
            <a:ext cx="31108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la capacidad de mejorar la calidad visual de imágenes de baja resolución, conservando la nitidez y los detalles con resultados realistas.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9537144" y="3148608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Aplicaciones Innovadoras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537144" y="3976211"/>
            <a:ext cx="31108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utiliza en aplicaciones que requieren una calidad visual excepcional, como la fotografía, el diseño y la tecnología de visualización.</a:t>
            </a:r>
            <a:endParaRPr lang="en-US" sz="1750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5556" y="779026"/>
            <a:ext cx="9396889" cy="1313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71"/>
              </a:lnSpc>
              <a:buNone/>
            </a:pPr>
            <a:r>
              <a:rPr lang="en-US" sz="413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AlphaZero de DeepMind: ¿Qué es y cómo funciona?</a:t>
            </a:r>
            <a:endParaRPr lang="en-US" sz="413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56" y="2407444"/>
            <a:ext cx="1050608" cy="16810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11322" y="2617470"/>
            <a:ext cx="2662237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Aprendizaje Autónomo</a:t>
            </a:r>
            <a:endParaRPr lang="en-US" sz="2068" dirty="0"/>
          </a:p>
        </p:txBody>
      </p:sp>
      <p:sp>
        <p:nvSpPr>
          <p:cNvPr id="8" name="Text 4"/>
          <p:cNvSpPr/>
          <p:nvPr/>
        </p:nvSpPr>
        <p:spPr>
          <a:xfrm>
            <a:off x="5811322" y="3071693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aprende a jugar juegos complejos como ajedrez, shogi y Go a través del autoaprendizaje y sin intervención humana.</a:t>
            </a:r>
            <a:endParaRPr lang="en-US" sz="165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556" y="4088487"/>
            <a:ext cx="1050608" cy="16810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1322" y="4298513"/>
            <a:ext cx="2626638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Desarrollo Estratégico</a:t>
            </a:r>
            <a:endParaRPr lang="en-US" sz="2068" dirty="0"/>
          </a:p>
        </p:txBody>
      </p:sp>
      <p:sp>
        <p:nvSpPr>
          <p:cNvPr id="11" name="Text 6"/>
          <p:cNvSpPr/>
          <p:nvPr/>
        </p:nvSpPr>
        <p:spPr>
          <a:xfrm>
            <a:off x="5811322" y="4752737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 redes neuronales para desarrollar estrategias altamente eficientes y aprende a tomar decisiones basadas en un sistema de recompensa.</a:t>
            </a:r>
            <a:endParaRPr lang="en-US" sz="165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556" y="5769531"/>
            <a:ext cx="1050608" cy="16810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11322" y="5979557"/>
            <a:ext cx="2626638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Aplicaciones en IA</a:t>
            </a:r>
            <a:endParaRPr lang="en-US" sz="2068" dirty="0"/>
          </a:p>
        </p:txBody>
      </p:sp>
      <p:sp>
        <p:nvSpPr>
          <p:cNvPr id="14" name="Text 8"/>
          <p:cNvSpPr/>
          <p:nvPr/>
        </p:nvSpPr>
        <p:spPr>
          <a:xfrm>
            <a:off x="5811322" y="6433780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técnicas utilizadas por AlphaZero tienen aplicaciones fundamentales en el desarrollo de inteligencia artificial y la toma de decisiones automática.</a:t>
            </a:r>
            <a:endParaRPr lang="en-US" sz="1655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760220" y="1909882"/>
            <a:ext cx="91900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Ejemplos de uso de cada herramienta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048595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715107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Artística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195524"/>
            <a:ext cx="252745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 permite la creación colaborativa y exploratoria de arte digital.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3048595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0935" y="3715107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Transformación Visual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620935" y="4542711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de Google ofrece la capacidad de transformar imágenes aplicando estilos artísticos.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5107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de Imágenes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195524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Proyecto SRGAN realiza una super-resolución y mejora la calidad visual de imágenes.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3048595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602" y="3715107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Inteligencia Artificial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342602" y="4542711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de DeepMind demuestra el potencial de la IA en el aprendizaje y la toma de decisiones.</a:t>
            </a:r>
            <a:endParaRPr lang="en-US" sz="1750" dirty="0"/>
          </a:p>
        </p:txBody>
      </p:sp>
      <p:pic>
        <p:nvPicPr>
          <p:cNvPr id="17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2480905" y="531733"/>
            <a:ext cx="9393317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58"/>
              </a:lnSpc>
              <a:buNone/>
            </a:pPr>
            <a:r>
              <a:rPr lang="en-US" sz="380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 y desventajas de cada herramienta</a:t>
            </a:r>
            <a:endParaRPr lang="en-US" sz="3807" dirty="0"/>
          </a:p>
        </p:txBody>
      </p:sp>
      <p:sp>
        <p:nvSpPr>
          <p:cNvPr id="5" name="Text 3"/>
          <p:cNvSpPr/>
          <p:nvPr/>
        </p:nvSpPr>
        <p:spPr>
          <a:xfrm>
            <a:off x="2674263" y="1646277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Handwriting Input</a:t>
            </a:r>
            <a:endParaRPr lang="en-US" sz="1523" dirty="0"/>
          </a:p>
        </p:txBody>
      </p:sp>
      <p:sp>
        <p:nvSpPr>
          <p:cNvPr id="6" name="Text 4"/>
          <p:cNvSpPr/>
          <p:nvPr/>
        </p:nvSpPr>
        <p:spPr>
          <a:xfrm>
            <a:off x="7512367" y="1646277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 la entrada de texto en dispositivos móviles. Requiere precisión en la escritura manual.</a:t>
            </a:r>
            <a:endParaRPr lang="en-US" sz="1523" dirty="0"/>
          </a:p>
        </p:txBody>
      </p:sp>
      <p:sp>
        <p:nvSpPr>
          <p:cNvPr id="7" name="Shape 5"/>
          <p:cNvSpPr/>
          <p:nvPr/>
        </p:nvSpPr>
        <p:spPr>
          <a:xfrm>
            <a:off x="2480905" y="2697837"/>
            <a:ext cx="9668589" cy="1484471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2674263" y="2821424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</a:t>
            </a:r>
            <a:endParaRPr lang="en-US" sz="1523" dirty="0"/>
          </a:p>
        </p:txBody>
      </p:sp>
      <p:sp>
        <p:nvSpPr>
          <p:cNvPr id="9" name="Text 7"/>
          <p:cNvSpPr/>
          <p:nvPr/>
        </p:nvSpPr>
        <p:spPr>
          <a:xfrm>
            <a:off x="7512367" y="2821424"/>
            <a:ext cx="4443770" cy="1237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la creación de arte visualmente impresionante. Requiere habilidades y creatividad para aprovechar al máximo la plataforma.</a:t>
            </a:r>
            <a:endParaRPr lang="en-US" sz="1523" dirty="0"/>
          </a:p>
        </p:txBody>
      </p:sp>
      <p:sp>
        <p:nvSpPr>
          <p:cNvPr id="10" name="Text 8"/>
          <p:cNvSpPr/>
          <p:nvPr/>
        </p:nvSpPr>
        <p:spPr>
          <a:xfrm>
            <a:off x="2674263" y="4305895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de Google</a:t>
            </a:r>
            <a:endParaRPr lang="en-US" sz="1523" dirty="0"/>
          </a:p>
        </p:txBody>
      </p:sp>
      <p:sp>
        <p:nvSpPr>
          <p:cNvPr id="11" name="Text 9"/>
          <p:cNvSpPr/>
          <p:nvPr/>
        </p:nvSpPr>
        <p:spPr>
          <a:xfrm>
            <a:off x="7512367" y="4305895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transformaciones artísticas de alta calidad. Puede requerir experiencia previa en edición de imágenes.</a:t>
            </a:r>
            <a:endParaRPr lang="en-US" sz="1523" dirty="0"/>
          </a:p>
        </p:txBody>
      </p:sp>
      <p:sp>
        <p:nvSpPr>
          <p:cNvPr id="12" name="Shape 10"/>
          <p:cNvSpPr/>
          <p:nvPr/>
        </p:nvSpPr>
        <p:spPr>
          <a:xfrm>
            <a:off x="2480905" y="5357455"/>
            <a:ext cx="9668589" cy="1175147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2674263" y="5481042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Proyecto SRGAN</a:t>
            </a:r>
            <a:endParaRPr lang="en-US" sz="1523" dirty="0"/>
          </a:p>
        </p:txBody>
      </p:sp>
      <p:sp>
        <p:nvSpPr>
          <p:cNvPr id="14" name="Text 12"/>
          <p:cNvSpPr/>
          <p:nvPr/>
        </p:nvSpPr>
        <p:spPr>
          <a:xfrm>
            <a:off x="7512367" y="5481042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 significativa de la calidad visual de imágenes. Puede ser intensivo en recursos computacionales.</a:t>
            </a:r>
            <a:endParaRPr lang="en-US" sz="1523" dirty="0"/>
          </a:p>
        </p:txBody>
      </p:sp>
      <p:sp>
        <p:nvSpPr>
          <p:cNvPr id="15" name="Text 13"/>
          <p:cNvSpPr/>
          <p:nvPr/>
        </p:nvSpPr>
        <p:spPr>
          <a:xfrm>
            <a:off x="2674263" y="6656189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de DeepMind</a:t>
            </a:r>
            <a:endParaRPr lang="en-US" sz="1523" dirty="0"/>
          </a:p>
        </p:txBody>
      </p:sp>
      <p:sp>
        <p:nvSpPr>
          <p:cNvPr id="16" name="Text 14"/>
          <p:cNvSpPr/>
          <p:nvPr/>
        </p:nvSpPr>
        <p:spPr>
          <a:xfrm>
            <a:off x="7512367" y="6656189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Impresionante capacidad de aprendizaje y toma de decisiones. Requiere un entorno de desarrollo técnico especializado.</a:t>
            </a:r>
            <a:endParaRPr lang="en-US" sz="1523" dirty="0"/>
          </a:p>
        </p:txBody>
      </p:sp>
      <p:pic>
        <p:nvPicPr>
          <p:cNvPr id="17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4" name="Text 2"/>
          <p:cNvSpPr/>
          <p:nvPr/>
        </p:nvSpPr>
        <p:spPr>
          <a:xfrm>
            <a:off x="1760220" y="22444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494246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Innovación Tecnológica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065621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Avances Destacados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760220" y="4918829"/>
            <a:ext cx="53882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Estas herramientas representan avances significativos en tecnología digital y aprendizaje automático.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494246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Flexibilidad Creativa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737283" y="4438412"/>
            <a:ext cx="28773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Amplias Oportunidades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4918829"/>
            <a:ext cx="53884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Brindan a los usuarios oportunidades para explorar la creatividad y mejorar la calidad visual de manera innovadora.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661</Words>
  <Application>Microsoft Office PowerPoint</Application>
  <PresentationFormat>Personalizado</PresentationFormat>
  <Paragraphs>82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Barlow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Control de Calidad Eprodesa</cp:lastModifiedBy>
  <cp:revision>2</cp:revision>
  <dcterms:created xsi:type="dcterms:W3CDTF">2024-03-16T17:48:36Z</dcterms:created>
  <dcterms:modified xsi:type="dcterms:W3CDTF">2024-03-21T00:25:54Z</dcterms:modified>
</cp:coreProperties>
</file>